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09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35TH ST / KERBEY LN
Intersection ID: 5155597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Left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35TH ST / KERBEY LN
Intersection ID: 5155597
Cardinal Direction: 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09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35TH ST / KERBEY LN
Intersection ID: 5155597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Right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09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35TH ST / KERBEY LN
Intersection ID: 5155597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